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9" r:id="rId3"/>
    <p:sldId id="263" r:id="rId4"/>
    <p:sldId id="270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F9FB2-8361-9248-9225-AF24248F842F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CDD1F-A2D8-E446-8217-353290C0B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339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39585-866F-8EB7-9DCF-B4D981EA5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635795-AC48-5B98-82CC-AC73F1753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00DBE6-0EC7-EBCB-B9F3-AB77B146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20BC-1CE6-2449-BF38-19A92446E9D1}" type="datetime1">
              <a:rPr lang="pt-BR" smtClean="0"/>
              <a:t>19/10/2023</a:t>
            </a:fld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756353-9D32-9AF1-F410-4393B513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60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5BB78C-92C2-2B7B-E605-C0F900D41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63CB9D-2812-1B91-3D80-B81832BF3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24F263-9337-6D68-9C56-815D595D1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6540-BE36-8D4F-97E3-EE898D09F9AB}" type="datetime1">
              <a:rPr lang="pt-BR" smtClean="0"/>
              <a:t>19/10/2023</a:t>
            </a:fld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0FDFC0-8127-03BB-BE48-BF959B37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61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8E1218-D820-0C01-FADD-FA9E0905E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09C11C-5D70-72F9-1F2B-5616667EE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1E59A2-81BA-14E1-3F6C-CA62A443C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2365-6B3C-4343-9F8A-633D8A5E2A6E}" type="datetime1">
              <a:rPr lang="pt-BR" smtClean="0"/>
              <a:t>19/10/2023</a:t>
            </a:fld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BA2106-23E6-742A-224A-92278879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60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25410-BB58-88A9-5C4B-FDC0B7472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AE8AD4-59FB-FC0D-3065-195521737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690177-A763-4F12-0EFF-732C0AA63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35878B-B174-51DC-E561-EE58AFE5F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82F5-25F1-0447-9128-76B81806966A}" type="datetime1">
              <a:rPr lang="pt-BR" smtClean="0"/>
              <a:t>19/10/2023</a:t>
            </a:fld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02ECE6C-7420-E950-1F17-4B158A47E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1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656DE-2D20-2ED6-48F1-D5C673D7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89BA66-AB89-03A8-5712-520BC0F24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2AD15AF-861E-225D-7357-ADC0236FA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FDB7A70-A474-C6EC-A5F8-21A150A0C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3DD297A-797A-C4EA-56F7-6265F15E13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2F43E87-3ADD-39B1-45B6-97C2020E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ECFF-5F96-7F48-B37B-B2984594B67F}" type="datetime1">
              <a:rPr lang="pt-BR" smtClean="0"/>
              <a:t>19/10/2023</a:t>
            </a:fld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8BC7DB1-1DFF-9079-2727-C4732D81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43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4CE03A1-111E-BFE9-D10B-7178CF5C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2C2448-818B-5ABA-77DE-460AF436F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BE36DA-3F7C-33ED-A550-9A1D6CFFD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59E14-A093-6C4D-9C7E-DCFC302682B0}" type="datetime1">
              <a:rPr lang="pt-BR" smtClean="0"/>
              <a:t>19/10/2023</a:t>
            </a:fld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E8B591-27B9-CBF8-E7BE-F06C449FE1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Desenho de rosto de pessoa visto de perto&#10;&#10;Descrição gerada automaticamente com confiança média">
            <a:extLst>
              <a:ext uri="{FF2B5EF4-FFF2-40B4-BE49-F238E27FC236}">
                <a16:creationId xmlns:a16="http://schemas.microsoft.com/office/drawing/2014/main" id="{D7C48982-A303-ED1D-808A-20222839082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535" y="136525"/>
            <a:ext cx="1379304" cy="1407453"/>
          </a:xfrm>
          <a:prstGeom prst="rect">
            <a:avLst/>
          </a:prstGeom>
        </p:spPr>
      </p:pic>
      <p:pic>
        <p:nvPicPr>
          <p:cNvPr id="13" name="Imagem 12" descr="Placa vermelha com letras brancas&#10;&#10;Descrição gerada automaticamente com confiança baixa">
            <a:extLst>
              <a:ext uri="{FF2B5EF4-FFF2-40B4-BE49-F238E27FC236}">
                <a16:creationId xmlns:a16="http://schemas.microsoft.com/office/drawing/2014/main" id="{BE469667-1CD9-BE5E-5A70-7A77EA32EE6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941"/>
            <a:ext cx="2560320" cy="122895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3311FD31-19FC-4059-68A3-233D09BFAF91}"/>
              </a:ext>
            </a:extLst>
          </p:cNvPr>
          <p:cNvSpPr txBox="1"/>
          <p:nvPr userDrawn="1"/>
        </p:nvSpPr>
        <p:spPr>
          <a:xfrm>
            <a:off x="588587" y="6262042"/>
            <a:ext cx="10515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 err="1">
                <a:solidFill>
                  <a:srgbClr val="00B0F0"/>
                </a:solidFill>
              </a:rPr>
              <a:t>X</a:t>
            </a:r>
            <a:r>
              <a:rPr lang="pt-BR" sz="2400" b="1" dirty="0">
                <a:solidFill>
                  <a:srgbClr val="00B0F0"/>
                </a:solidFill>
              </a:rPr>
              <a:t> </a:t>
            </a:r>
            <a:r>
              <a:rPr lang="pt-BR" sz="2400" b="1" dirty="0" err="1">
                <a:solidFill>
                  <a:srgbClr val="00B0F0"/>
                </a:solidFill>
              </a:rPr>
              <a:t>CIMATech</a:t>
            </a:r>
            <a:r>
              <a:rPr lang="pt-BR" sz="2400" b="1" dirty="0">
                <a:solidFill>
                  <a:srgbClr val="00B0F0"/>
                </a:solidFill>
              </a:rPr>
              <a:t> - 2023</a:t>
            </a:r>
          </a:p>
        </p:txBody>
      </p:sp>
    </p:spTree>
    <p:extLst>
      <p:ext uri="{BB962C8B-B14F-4D97-AF65-F5344CB8AC3E}">
        <p14:creationId xmlns:p14="http://schemas.microsoft.com/office/powerpoint/2010/main" val="16951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7B6966DA-ECA7-6373-75FA-2D4D2190A05E}"/>
              </a:ext>
            </a:extLst>
          </p:cNvPr>
          <p:cNvSpPr txBox="1">
            <a:spLocks/>
          </p:cNvSpPr>
          <p:nvPr/>
        </p:nvSpPr>
        <p:spPr>
          <a:xfrm>
            <a:off x="220719" y="1885822"/>
            <a:ext cx="11529848" cy="34324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Orintações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para o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formato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da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1- O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artigo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aprovado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será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durante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a Feira de Soluções da Fatec de São José dos Campos;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2-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Todos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autores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“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alunos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”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deverão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estar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presentes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3- 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ocorrerá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uma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sala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de aula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ainda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não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definida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dois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períodos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manhã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noite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4-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autores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poderão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escolher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com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antecedência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o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período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que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melhor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convier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seja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manhã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noite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5-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autores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deverão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ficar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disponíveis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sala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de aula para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fazer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sob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demanda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seja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quando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solicitado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por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um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visitante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interessado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solução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6- 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formato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pitch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deverá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ser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programada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para um tempo entre 3 e 5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minutos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260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724" y="1920656"/>
            <a:ext cx="5131676" cy="1325563"/>
          </a:xfrm>
        </p:spPr>
        <p:txBody>
          <a:bodyPr>
            <a:normAutofit/>
          </a:bodyPr>
          <a:lstStyle/>
          <a:p>
            <a:r>
              <a:rPr lang="pt-BR" sz="4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Artigo</a:t>
            </a:r>
          </a:p>
        </p:txBody>
      </p:sp>
    </p:spTree>
    <p:extLst>
      <p:ext uri="{BB962C8B-B14F-4D97-AF65-F5344CB8AC3E}">
        <p14:creationId xmlns:p14="http://schemas.microsoft.com/office/powerpoint/2010/main" val="95484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DB0258-AB14-4BC4-DAEE-E54AA5F83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834" y="311943"/>
            <a:ext cx="2127032" cy="1325563"/>
          </a:xfrm>
        </p:spPr>
        <p:txBody>
          <a:bodyPr/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Autores: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ECF07104-C19C-292B-0EBD-78AA6EB2F7FD}"/>
              </a:ext>
            </a:extLst>
          </p:cNvPr>
          <p:cNvSpPr/>
          <p:nvPr/>
        </p:nvSpPr>
        <p:spPr>
          <a:xfrm>
            <a:off x="838200" y="20764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BF75C2F-EE47-F039-0667-D4241C9E85C3}"/>
              </a:ext>
            </a:extLst>
          </p:cNvPr>
          <p:cNvSpPr txBox="1"/>
          <p:nvPr/>
        </p:nvSpPr>
        <p:spPr>
          <a:xfrm>
            <a:off x="2438400" y="252412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Autor 1 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9AF32201-76C8-71E4-6183-661149E8D4E6}"/>
              </a:ext>
            </a:extLst>
          </p:cNvPr>
          <p:cNvSpPr/>
          <p:nvPr/>
        </p:nvSpPr>
        <p:spPr>
          <a:xfrm>
            <a:off x="2614443" y="42100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BE62EC2-B4B8-CE3C-4F7C-57C422A929B3}"/>
              </a:ext>
            </a:extLst>
          </p:cNvPr>
          <p:cNvSpPr txBox="1"/>
          <p:nvPr/>
        </p:nvSpPr>
        <p:spPr>
          <a:xfrm>
            <a:off x="4214643" y="465772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Autor 4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DF680BC-F7F7-6266-F1C2-5FF0B86407AD}"/>
              </a:ext>
            </a:extLst>
          </p:cNvPr>
          <p:cNvSpPr/>
          <p:nvPr/>
        </p:nvSpPr>
        <p:spPr>
          <a:xfrm>
            <a:off x="4248150" y="20764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EEE0F94-3982-D6C9-B0D0-EFB00BCCB606}"/>
              </a:ext>
            </a:extLst>
          </p:cNvPr>
          <p:cNvSpPr txBox="1"/>
          <p:nvPr/>
        </p:nvSpPr>
        <p:spPr>
          <a:xfrm>
            <a:off x="5848350" y="252412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Autor 2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5D99F57D-C3A1-625F-4347-33C3F3880276}"/>
              </a:ext>
            </a:extLst>
          </p:cNvPr>
          <p:cNvSpPr/>
          <p:nvPr/>
        </p:nvSpPr>
        <p:spPr>
          <a:xfrm>
            <a:off x="8029575" y="20764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FEA0E96-641B-5303-B214-65BC01768447}"/>
              </a:ext>
            </a:extLst>
          </p:cNvPr>
          <p:cNvSpPr txBox="1"/>
          <p:nvPr/>
        </p:nvSpPr>
        <p:spPr>
          <a:xfrm>
            <a:off x="9629775" y="2524125"/>
            <a:ext cx="300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Autor 3</a:t>
            </a:r>
          </a:p>
          <a:p>
            <a:endParaRPr lang="en-US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01EAE84E-0C79-C53F-554F-EF4D806F1C04}"/>
              </a:ext>
            </a:extLst>
          </p:cNvPr>
          <p:cNvSpPr/>
          <p:nvPr/>
        </p:nvSpPr>
        <p:spPr>
          <a:xfrm>
            <a:off x="6421494" y="42100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A6D6F50-E4D2-8749-E7BA-0621CB31016F}"/>
              </a:ext>
            </a:extLst>
          </p:cNvPr>
          <p:cNvSpPr txBox="1"/>
          <p:nvPr/>
        </p:nvSpPr>
        <p:spPr>
          <a:xfrm>
            <a:off x="8021694" y="465772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Autor 5 </a:t>
            </a:r>
          </a:p>
        </p:txBody>
      </p:sp>
    </p:spTree>
    <p:extLst>
      <p:ext uri="{BB962C8B-B14F-4D97-AF65-F5344CB8AC3E}">
        <p14:creationId xmlns:p14="http://schemas.microsoft.com/office/powerpoint/2010/main" val="135897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0290B81-5813-3A05-C774-4C7899B497F9}"/>
              </a:ext>
            </a:extLst>
          </p:cNvPr>
          <p:cNvSpPr txBox="1">
            <a:spLocks/>
          </p:cNvSpPr>
          <p:nvPr/>
        </p:nvSpPr>
        <p:spPr>
          <a:xfrm>
            <a:off x="3058510" y="1282262"/>
            <a:ext cx="5113786" cy="9028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Objetivo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do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Artigo</a:t>
            </a:r>
            <a:endParaRPr lang="en-US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7B6966DA-ECA7-6373-75FA-2D4D2190A05E}"/>
              </a:ext>
            </a:extLst>
          </p:cNvPr>
          <p:cNvSpPr txBox="1">
            <a:spLocks/>
          </p:cNvSpPr>
          <p:nvPr/>
        </p:nvSpPr>
        <p:spPr>
          <a:xfrm>
            <a:off x="1816259" y="2674098"/>
            <a:ext cx="8715105" cy="1241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Descrever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duas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três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linhas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o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objetivo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geral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estabelecido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000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4448" y="995746"/>
            <a:ext cx="6645165" cy="1325563"/>
          </a:xfrm>
        </p:spPr>
        <p:txBody>
          <a:bodyPr/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Etapas do 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44A155-FB57-192D-F92C-26A5BF916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324" y="2321309"/>
            <a:ext cx="10515600" cy="3175601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/>
              <a:t>Descrever como a solução proposta foi estruturada</a:t>
            </a:r>
          </a:p>
        </p:txBody>
      </p:sp>
    </p:spTree>
    <p:extLst>
      <p:ext uri="{BB962C8B-B14F-4D97-AF65-F5344CB8AC3E}">
        <p14:creationId xmlns:p14="http://schemas.microsoft.com/office/powerpoint/2010/main" val="421664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4448" y="995746"/>
            <a:ext cx="6645165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Tecnologias Utilizadas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44A155-FB57-192D-F92C-26A5BF916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324" y="2321309"/>
            <a:ext cx="10515600" cy="3175601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/>
              <a:t>Inserir a lista de tecnologias utilizadas para o desenvolvimento da solução</a:t>
            </a:r>
          </a:p>
        </p:txBody>
      </p:sp>
    </p:spTree>
    <p:extLst>
      <p:ext uri="{BB962C8B-B14F-4D97-AF65-F5344CB8AC3E}">
        <p14:creationId xmlns:p14="http://schemas.microsoft.com/office/powerpoint/2010/main" val="32304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4448" y="995746"/>
            <a:ext cx="6645165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Resultados Obtidos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44A155-FB57-192D-F92C-26A5BF916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324" y="2321309"/>
            <a:ext cx="10515600" cy="3175601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/>
              <a:t>Apresentar a solução de forma funcional </a:t>
            </a:r>
          </a:p>
        </p:txBody>
      </p:sp>
    </p:spTree>
    <p:extLst>
      <p:ext uri="{BB962C8B-B14F-4D97-AF65-F5344CB8AC3E}">
        <p14:creationId xmlns:p14="http://schemas.microsoft.com/office/powerpoint/2010/main" val="171324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40" y="3108325"/>
            <a:ext cx="7717222" cy="1325563"/>
          </a:xfrm>
        </p:spPr>
        <p:txBody>
          <a:bodyPr>
            <a:noAutofit/>
          </a:bodyPr>
          <a:lstStyle/>
          <a:p>
            <a:pPr algn="ctr"/>
            <a:r>
              <a:rPr lang="pt-BR" sz="8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Muito Obrigado</a:t>
            </a:r>
          </a:p>
        </p:txBody>
      </p:sp>
    </p:spTree>
    <p:extLst>
      <p:ext uri="{BB962C8B-B14F-4D97-AF65-F5344CB8AC3E}">
        <p14:creationId xmlns:p14="http://schemas.microsoft.com/office/powerpoint/2010/main" val="788774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203</Words>
  <Application>Microsoft Macintosh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Título do Artigo</vt:lpstr>
      <vt:lpstr>Autores:</vt:lpstr>
      <vt:lpstr>Apresentação do PowerPoint</vt:lpstr>
      <vt:lpstr>Etapas do Desenvolvimento</vt:lpstr>
      <vt:lpstr>Tecnologias Utilizadas</vt:lpstr>
      <vt:lpstr>Resultados Obtidos</vt:lpstr>
      <vt:lpstr>Muito 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Projeto</dc:title>
  <dc:creator>MARCUS VINICIUS DO NASCIMENTO</dc:creator>
  <cp:lastModifiedBy>FABIANO SABHA WALCZAK</cp:lastModifiedBy>
  <cp:revision>12</cp:revision>
  <dcterms:created xsi:type="dcterms:W3CDTF">2022-10-21T20:30:49Z</dcterms:created>
  <dcterms:modified xsi:type="dcterms:W3CDTF">2023-10-19T18:31:51Z</dcterms:modified>
</cp:coreProperties>
</file>