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3" r:id="rId6"/>
    <p:sldId id="268" r:id="rId7"/>
    <p:sldId id="271" r:id="rId8"/>
    <p:sldId id="270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49431-8FF8-AA42-9B81-0AB88A779FC3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62E4-98A1-424A-92A1-7DDE8D58E60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55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362E4-98A1-424A-92A1-7DDE8D58E60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015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346"/>
            <a:ext cx="7772400" cy="1006476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pt-BR" noProof="0" dirty="0"/>
              <a:t>Título do Trabalho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10526"/>
            <a:ext cx="77724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B24D-78F1-A541-AA49-CFFF7F6B29EB}" type="datetime1">
              <a:rPr lang="en-US" smtClean="0"/>
              <a:t>11/4/2021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1123870"/>
            <a:ext cx="7772400" cy="6600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800" b="0" noProof="0" dirty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9270" y="6090040"/>
            <a:ext cx="8918713" cy="4571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81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F362-FB98-D743-BC2F-00F04C2D2173}" type="datetime1">
              <a:rPr lang="en-US" smtClean="0"/>
              <a:t>11/4/2021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7AC9-8318-754D-BB75-DBAFFF260160}" type="datetime1">
              <a:rPr lang="en-US" smtClean="0"/>
              <a:t>11/4/2021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432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4266-1587-6A49-A829-5EF26ADB1EC5}" type="datetime1">
              <a:rPr lang="en-US" smtClean="0"/>
              <a:t>11/4/2021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505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FDFF-4A54-BF4A-9694-BB7A0346A229}" type="datetime1">
              <a:rPr lang="en-US" smtClean="0"/>
              <a:t>11/4/2021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9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DC1-DF9D-F046-BE79-1622CE3BC401}" type="datetime1">
              <a:rPr lang="en-US" smtClean="0"/>
              <a:t>11/4/2021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24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7165"/>
            <a:ext cx="7886700" cy="51697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DC1-DF9D-F046-BE79-1622CE3BC401}" type="datetime1">
              <a:rPr lang="en-US" smtClean="0"/>
              <a:t>11/4/2021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55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9FE0-5F33-4946-A920-52FE66FB6623}" type="datetime1">
              <a:rPr lang="en-US" smtClean="0"/>
              <a:t>11/4/2021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65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9FE0-5F33-4946-A920-52FE66FB6623}" type="datetime1">
              <a:rPr lang="en-US" smtClean="0"/>
              <a:t>11/4/2021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73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B4D0-1C3B-E946-9440-3932EF3431F6}" type="datetime1">
              <a:rPr lang="en-US" smtClean="0"/>
              <a:t>11/4/2021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07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F80F-F4C8-2041-867C-090F71925131}" type="datetime1">
              <a:rPr lang="en-US" smtClean="0"/>
              <a:t>11/4/2021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18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C93E-E107-6247-AB8D-5009F1F1DF2A}" type="datetime1">
              <a:rPr lang="en-US" smtClean="0"/>
              <a:t>11/4/2021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95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1610-05D4-1B4D-A75D-08575C4A578F}" type="datetime1">
              <a:rPr lang="en-US" smtClean="0"/>
              <a:t>11/4/2021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6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D7175-3EC4-824E-802A-A6C9B4D59831}" type="datetime1">
              <a:rPr lang="en-US" smtClean="0"/>
              <a:t>11/4/2021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DC573-C9BE-334B-B909-19E2F28512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96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7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/>
              <a:t>AUTOR: Nome do Autor 1</a:t>
            </a:r>
          </a:p>
          <a:p>
            <a:pPr algn="r"/>
            <a:r>
              <a:rPr lang="pt-BR" dirty="0"/>
              <a:t>Nome do Autor 2</a:t>
            </a:r>
          </a:p>
          <a:p>
            <a:pPr algn="r"/>
            <a:r>
              <a:rPr lang="pt-BR" dirty="0"/>
              <a:t>ORIENTADOR: </a:t>
            </a:r>
            <a:r>
              <a:rPr lang="pt-BR" dirty="0" err="1"/>
              <a:t>Titulaç</a:t>
            </a:r>
            <a:r>
              <a:rPr lang="en-US" dirty="0" err="1"/>
              <a:t>ão</a:t>
            </a:r>
            <a:r>
              <a:rPr lang="en-US" dirty="0"/>
              <a:t> Nome do </a:t>
            </a:r>
            <a:r>
              <a:rPr lang="en-US" dirty="0" err="1"/>
              <a:t>Orientador</a:t>
            </a:r>
            <a:endParaRPr lang="en-US" dirty="0"/>
          </a:p>
          <a:p>
            <a:pPr algn="r"/>
            <a:r>
              <a:rPr lang="en-US" dirty="0"/>
              <a:t>COORIENTADOR:</a:t>
            </a:r>
            <a:r>
              <a:rPr lang="pt-BR" dirty="0"/>
              <a:t> </a:t>
            </a:r>
            <a:r>
              <a:rPr lang="pt-BR" dirty="0" err="1"/>
              <a:t>Titulaç</a:t>
            </a:r>
            <a:r>
              <a:rPr lang="en-US" dirty="0" err="1"/>
              <a:t>ão</a:t>
            </a:r>
            <a:r>
              <a:rPr lang="en-US" dirty="0"/>
              <a:t> Nome do </a:t>
            </a:r>
            <a:r>
              <a:rPr lang="en-US" dirty="0" err="1"/>
              <a:t>Coorientador</a:t>
            </a:r>
            <a:r>
              <a:rPr lang="en-US" dirty="0"/>
              <a:t> 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1</a:t>
            </a:fld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7441532" y="65375"/>
            <a:ext cx="1500793" cy="1220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dirty="0"/>
              <a:t>Símbolo (s) da (s) instituição (es) dos autores</a:t>
            </a:r>
          </a:p>
        </p:txBody>
      </p:sp>
      <p:pic>
        <p:nvPicPr>
          <p:cNvPr id="2051" name="Picture 3" descr="assinatura cimatech_00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9" y="-1"/>
            <a:ext cx="1625851" cy="1518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89" y="6175046"/>
            <a:ext cx="2900855" cy="62148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81142" y="1555748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pt-BR" b="1" kern="50" dirty="0">
                <a:solidFill>
                  <a:srgbClr val="6A6A6A"/>
                </a:solidFill>
                <a:latin typeface="Open Sans"/>
                <a:ea typeface="SimSun" panose="02010600030101010101" pitchFamily="2" charset="-122"/>
                <a:cs typeface="Mangal"/>
              </a:rPr>
              <a:t>ISSN 2447-5378</a:t>
            </a:r>
            <a:endParaRPr lang="pt-BR" sz="32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97487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Sum</a:t>
            </a:r>
            <a:r>
              <a:rPr lang="en-US" dirty="0" err="1"/>
              <a:t>ário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Introduç</a:t>
            </a:r>
            <a:r>
              <a:rPr lang="en-US" dirty="0" err="1"/>
              <a:t>ão</a:t>
            </a:r>
            <a:endParaRPr lang="en-US" dirty="0"/>
          </a:p>
          <a:p>
            <a:r>
              <a:rPr lang="en-US" dirty="0" err="1"/>
              <a:t>Objetivo</a:t>
            </a:r>
            <a:endParaRPr lang="en-US" dirty="0"/>
          </a:p>
          <a:p>
            <a:r>
              <a:rPr lang="pt-BR" dirty="0"/>
              <a:t>Metodologia</a:t>
            </a:r>
            <a:endParaRPr lang="en-US" dirty="0"/>
          </a:p>
          <a:p>
            <a:r>
              <a:rPr lang="en-US" dirty="0" err="1"/>
              <a:t>Resultados</a:t>
            </a:r>
            <a:r>
              <a:rPr lang="en-US" dirty="0"/>
              <a:t> e </a:t>
            </a:r>
            <a:r>
              <a:rPr lang="en-US" dirty="0" err="1"/>
              <a:t>discussões</a:t>
            </a:r>
            <a:endParaRPr lang="en-US" dirty="0"/>
          </a:p>
          <a:p>
            <a:r>
              <a:rPr lang="en-US" dirty="0" err="1"/>
              <a:t>Conclusões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16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Introduç</a:t>
            </a:r>
            <a:r>
              <a:rPr lang="en-US" dirty="0" err="1"/>
              <a:t>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Textos com, no m</a:t>
            </a:r>
            <a:r>
              <a:rPr lang="en-US" dirty="0" err="1"/>
              <a:t>áximo</a:t>
            </a:r>
            <a:r>
              <a:rPr lang="en-US" dirty="0"/>
              <a:t>, 3 </a:t>
            </a:r>
            <a:r>
              <a:rPr lang="en-US" dirty="0" err="1"/>
              <a:t>linhas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máximo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slide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r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0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Colocar</a:t>
            </a:r>
            <a:r>
              <a:rPr lang="en-US" dirty="0"/>
              <a:t> </a:t>
            </a:r>
            <a:r>
              <a:rPr lang="en-US" dirty="0" err="1"/>
              <a:t>objetivo</a:t>
            </a:r>
            <a:r>
              <a:rPr lang="en-US" dirty="0"/>
              <a:t> do </a:t>
            </a:r>
            <a:r>
              <a:rPr lang="en-US" dirty="0" err="1"/>
              <a:t>trabalho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60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Metodologia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Textos com, no m</a:t>
            </a:r>
            <a:r>
              <a:rPr lang="en-US" dirty="0" err="1"/>
              <a:t>áximo</a:t>
            </a:r>
            <a:r>
              <a:rPr lang="en-US" dirty="0"/>
              <a:t>, 3 </a:t>
            </a:r>
            <a:r>
              <a:rPr lang="en-US" dirty="0" err="1"/>
              <a:t>linhas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máximo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slide</a:t>
            </a:r>
          </a:p>
          <a:p>
            <a:endParaRPr lang="en-US" dirty="0"/>
          </a:p>
          <a:p>
            <a:r>
              <a:rPr lang="en-US" dirty="0"/>
              <a:t>Evite </a:t>
            </a:r>
            <a:r>
              <a:rPr lang="en-US" dirty="0" err="1"/>
              <a:t>colocar</a:t>
            </a:r>
            <a:r>
              <a:rPr lang="en-US" dirty="0"/>
              <a:t> </a:t>
            </a:r>
            <a:r>
              <a:rPr lang="en-US" dirty="0" err="1"/>
              <a:t>textos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slides com </a:t>
            </a:r>
            <a:r>
              <a:rPr lang="en-US" dirty="0" err="1"/>
              <a:t>figuras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1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Resultados</a:t>
            </a:r>
            <a:r>
              <a:rPr lang="en-US" dirty="0"/>
              <a:t> e </a:t>
            </a:r>
            <a:r>
              <a:rPr lang="en-US" dirty="0" err="1"/>
              <a:t>Discussões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Textos com, no m</a:t>
            </a:r>
            <a:r>
              <a:rPr lang="en-US" dirty="0" err="1"/>
              <a:t>áximo</a:t>
            </a:r>
            <a:r>
              <a:rPr lang="en-US" dirty="0"/>
              <a:t>, 3 </a:t>
            </a:r>
            <a:r>
              <a:rPr lang="en-US" dirty="0" err="1"/>
              <a:t>linhas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máximo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76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Resultados</a:t>
            </a:r>
            <a:r>
              <a:rPr lang="en-US" dirty="0"/>
              <a:t> e </a:t>
            </a:r>
            <a:r>
              <a:rPr lang="en-US" dirty="0" err="1"/>
              <a:t>Discussões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Esse</a:t>
            </a:r>
            <a:r>
              <a:rPr lang="en-US" dirty="0"/>
              <a:t> é o </a:t>
            </a:r>
            <a:r>
              <a:rPr lang="en-US" dirty="0" err="1"/>
              <a:t>desenvolvimento</a:t>
            </a:r>
            <a:r>
              <a:rPr lang="en-US" dirty="0"/>
              <a:t> do </a:t>
            </a:r>
            <a:r>
              <a:rPr lang="en-US" dirty="0" err="1"/>
              <a:t>trabalho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aqui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dedicar</a:t>
            </a:r>
            <a:r>
              <a:rPr lang="en-US" dirty="0"/>
              <a:t> o </a:t>
            </a:r>
            <a:r>
              <a:rPr lang="en-US" dirty="0" err="1"/>
              <a:t>maior</a:t>
            </a:r>
            <a:r>
              <a:rPr lang="en-US" dirty="0"/>
              <a:t> tempo da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48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Conclusões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Textos com, no m</a:t>
            </a:r>
            <a:r>
              <a:rPr lang="en-US" dirty="0" err="1"/>
              <a:t>áximo</a:t>
            </a:r>
            <a:r>
              <a:rPr lang="en-US" dirty="0"/>
              <a:t>, 3 </a:t>
            </a:r>
            <a:r>
              <a:rPr lang="en-US" dirty="0" err="1"/>
              <a:t>linhas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máximo</a:t>
            </a:r>
            <a:r>
              <a:rPr lang="en-US" dirty="0"/>
              <a:t>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tópicos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164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Muito Obrigado!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E-mail do autor 1</a:t>
            </a:r>
          </a:p>
          <a:p>
            <a:r>
              <a:rPr lang="pt-BR" dirty="0"/>
              <a:t>E-mail do autor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C573-C9BE-334B-B909-19E2F28512E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564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170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Sumário</vt:lpstr>
      <vt:lpstr>Introdução</vt:lpstr>
      <vt:lpstr>Objetivo</vt:lpstr>
      <vt:lpstr>Metodologia</vt:lpstr>
      <vt:lpstr>Resultados e Discussões</vt:lpstr>
      <vt:lpstr>Resultados e Discussões</vt:lpstr>
      <vt:lpstr>Conclusões</vt:lpstr>
      <vt:lpstr>Muito 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 VINICIUS DO NASCIMENTO</dc:creator>
  <cp:lastModifiedBy>Fatec 146</cp:lastModifiedBy>
  <cp:revision>20</cp:revision>
  <dcterms:created xsi:type="dcterms:W3CDTF">2016-06-07T15:38:10Z</dcterms:created>
  <dcterms:modified xsi:type="dcterms:W3CDTF">2021-11-05T02:23:34Z</dcterms:modified>
</cp:coreProperties>
</file>